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8280920" cy="6192688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0"/>
              </a:spcAft>
            </a:pPr>
            <a:r>
              <a:rPr lang="en-US" altLang="zh-CN" sz="3500" kern="100" dirty="0">
                <a:solidFill>
                  <a:schemeClr val="tx1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Lesson 6 Going out</a:t>
            </a:r>
            <a:endParaRPr lang="zh-CN" altLang="zh-CN" sz="3500" kern="100" dirty="0">
              <a:solidFill>
                <a:schemeClr val="tx1"/>
              </a:solidFill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altLang="zh-CN" sz="3500" kern="100" dirty="0">
                <a:solidFill>
                  <a:srgbClr val="00B050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Lucy: </a:t>
            </a:r>
            <a:r>
              <a:rPr lang="en-US" altLang="zh-CN" sz="3500" kern="100" dirty="0">
                <a:solidFill>
                  <a:schemeClr val="tx1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Let’s go to the Science Museum. Do you know the way? It’s not on this map.</a:t>
            </a:r>
            <a:endParaRPr lang="zh-CN" altLang="zh-CN" sz="3500" kern="100" dirty="0">
              <a:solidFill>
                <a:schemeClr val="tx1"/>
              </a:solidFill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altLang="zh-CN" sz="3500" kern="100" dirty="0">
                <a:solidFill>
                  <a:srgbClr val="FF0000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Alex: </a:t>
            </a:r>
            <a:r>
              <a:rPr lang="en-US" altLang="zh-CN" sz="3500" kern="100" dirty="0">
                <a:solidFill>
                  <a:schemeClr val="tx1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Not really.</a:t>
            </a:r>
            <a:endParaRPr lang="zh-CN" altLang="zh-CN" sz="3500" kern="100" dirty="0">
              <a:solidFill>
                <a:schemeClr val="tx1"/>
              </a:solidFill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altLang="zh-CN" sz="3500" kern="100" dirty="0">
                <a:solidFill>
                  <a:srgbClr val="00B050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Lucy: </a:t>
            </a:r>
            <a:r>
              <a:rPr lang="en-US" altLang="zh-CN" sz="3500" kern="100" dirty="0">
                <a:solidFill>
                  <a:schemeClr val="tx1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OK. Let’s ask. Excuse me. Do you know the way to the Science Museum?</a:t>
            </a:r>
            <a:endParaRPr lang="zh-CN" altLang="zh-CN" sz="3500" kern="100" dirty="0">
              <a:solidFill>
                <a:schemeClr val="tx1"/>
              </a:solidFill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altLang="zh-CN" sz="3500" kern="100" dirty="0" smtClean="0">
                <a:solidFill>
                  <a:srgbClr val="7030A0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Man: </a:t>
            </a:r>
            <a:r>
              <a:rPr lang="en-US" altLang="zh-CN" sz="3500" kern="100" dirty="0" smtClean="0">
                <a:solidFill>
                  <a:schemeClr val="tx1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Sorry</a:t>
            </a:r>
            <a:r>
              <a:rPr lang="en-US" altLang="zh-CN" sz="3500" kern="100" dirty="0">
                <a:solidFill>
                  <a:schemeClr val="tx1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, I’m not sure.</a:t>
            </a:r>
            <a:endParaRPr lang="zh-CN" altLang="zh-CN" sz="3500" kern="100" dirty="0">
              <a:solidFill>
                <a:schemeClr val="tx1"/>
              </a:solidFill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altLang="zh-CN" sz="3500" kern="100" dirty="0">
                <a:solidFill>
                  <a:srgbClr val="00B050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Lucy: </a:t>
            </a:r>
            <a:r>
              <a:rPr lang="en-US" altLang="zh-CN" sz="3500" kern="100" dirty="0">
                <a:solidFill>
                  <a:schemeClr val="tx1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OK, thanks.</a:t>
            </a:r>
            <a:endParaRPr lang="zh-CN" altLang="zh-CN" sz="3500" kern="100" dirty="0">
              <a:solidFill>
                <a:schemeClr val="tx1"/>
              </a:solidFill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altLang="zh-CN" sz="3500" kern="100" dirty="0">
                <a:solidFill>
                  <a:srgbClr val="FF0000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Alex: </a:t>
            </a:r>
            <a:r>
              <a:rPr lang="en-US" altLang="zh-CN" sz="3500" kern="100" dirty="0">
                <a:solidFill>
                  <a:schemeClr val="tx1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Excuse me. Can you tell us the way to the Science Museum?</a:t>
            </a:r>
            <a:endParaRPr lang="zh-CN" altLang="zh-CN" sz="3500" kern="100" dirty="0">
              <a:solidFill>
                <a:schemeClr val="tx1"/>
              </a:solidFill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altLang="zh-CN" sz="3500" kern="100" dirty="0">
                <a:solidFill>
                  <a:srgbClr val="0070C0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Woman: </a:t>
            </a:r>
            <a:r>
              <a:rPr lang="en-US" altLang="zh-CN" sz="3500" kern="100" dirty="0">
                <a:solidFill>
                  <a:schemeClr val="tx1"/>
                </a:solidFill>
                <a:latin typeface="Cooper Black" pitchFamily="18" charset="0"/>
                <a:ea typeface="PMingLiU" pitchFamily="18" charset="-120"/>
                <a:cs typeface="Times New Roman"/>
              </a:rPr>
              <a:t>Sure. Walk down this road. Then cross the road.</a:t>
            </a:r>
            <a:endParaRPr lang="zh-CN" altLang="zh-CN" sz="3500" kern="100" dirty="0">
              <a:solidFill>
                <a:schemeClr val="tx1"/>
              </a:solidFill>
              <a:latin typeface="Cooper Black" pitchFamily="18" charset="0"/>
              <a:ea typeface="PMingLiU" pitchFamily="18" charset="-120"/>
              <a:cs typeface="Times New Roman"/>
            </a:endParaRPr>
          </a:p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11960" y="1268760"/>
            <a:ext cx="108012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2280" y="1268760"/>
            <a:ext cx="72008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544" y="1661592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99792" y="2093640"/>
            <a:ext cx="108012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60032" y="2525688"/>
            <a:ext cx="208823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20072" y="836712"/>
            <a:ext cx="345638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7864" y="3501008"/>
            <a:ext cx="208823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19376" y="4437112"/>
            <a:ext cx="425708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2952" y="4814829"/>
            <a:ext cx="555322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15916" y="5295434"/>
            <a:ext cx="248427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59956" y="5805264"/>
            <a:ext cx="281204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7544" y="2957736"/>
            <a:ext cx="360040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93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55272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3800" kern="100" dirty="0">
                <a:latin typeface="Cooper Black" pitchFamily="18" charset="0"/>
                <a:ea typeface="PMingLiU" pitchFamily="18" charset="-120"/>
                <a:cs typeface="Times New Roman"/>
              </a:rPr>
              <a:t>Lucy: You mean cross Green Grass Road?</a:t>
            </a:r>
            <a:endParaRPr lang="zh-CN" altLang="zh-CN" sz="3800" kern="100" dirty="0"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3800" kern="100" dirty="0">
                <a:latin typeface="Cooper Black" pitchFamily="18" charset="0"/>
                <a:ea typeface="PMingLiU" pitchFamily="18" charset="-120"/>
                <a:cs typeface="Times New Roman"/>
              </a:rPr>
              <a:t>Woman: Yes, Cross Green Grass Road. Then turn right. Walk to the corner and turn left down Flower Street.</a:t>
            </a:r>
            <a:endParaRPr lang="zh-CN" altLang="zh-CN" sz="3800" kern="100" dirty="0"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3800" kern="100" dirty="0">
                <a:latin typeface="Cooper Black" pitchFamily="18" charset="0"/>
                <a:ea typeface="PMingLiU" pitchFamily="18" charset="-120"/>
                <a:cs typeface="Times New Roman"/>
              </a:rPr>
              <a:t>Lucy: Flower Street?</a:t>
            </a:r>
            <a:endParaRPr lang="zh-CN" altLang="zh-CN" sz="3800" kern="100" dirty="0"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3800" kern="100" dirty="0">
                <a:latin typeface="Cooper Black" pitchFamily="18" charset="0"/>
                <a:ea typeface="PMingLiU" pitchFamily="18" charset="-120"/>
                <a:cs typeface="Times New Roman"/>
              </a:rPr>
              <a:t>Woman: Yeah. Look, it’s here. Go down the street and the Science Museum s on the left, beside the bank.</a:t>
            </a:r>
            <a:endParaRPr lang="zh-CN" altLang="zh-CN" sz="3800" kern="100" dirty="0"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3800" kern="100" dirty="0">
                <a:latin typeface="Cooper Black" pitchFamily="18" charset="0"/>
                <a:ea typeface="PMingLiU" pitchFamily="18" charset="-120"/>
                <a:cs typeface="Times New Roman"/>
              </a:rPr>
              <a:t>Alex: The bank on the corner?</a:t>
            </a:r>
            <a:endParaRPr lang="zh-CN" altLang="zh-CN" sz="3800" kern="100" dirty="0"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3800" kern="100" dirty="0">
                <a:latin typeface="Cooper Black" pitchFamily="18" charset="0"/>
                <a:ea typeface="PMingLiU" pitchFamily="18" charset="-120"/>
                <a:cs typeface="Times New Roman"/>
              </a:rPr>
              <a:t>Woman: Yes, </a:t>
            </a:r>
            <a:r>
              <a:rPr lang="en-US" altLang="zh-CN" sz="3800" kern="100" dirty="0" smtClean="0">
                <a:latin typeface="Cooper Black" pitchFamily="18" charset="0"/>
                <a:ea typeface="PMingLiU" pitchFamily="18" charset="-120"/>
                <a:cs typeface="Times New Roman"/>
              </a:rPr>
              <a:t>you </a:t>
            </a:r>
            <a:r>
              <a:rPr lang="en-US" altLang="zh-CN" sz="3800" kern="100" dirty="0">
                <a:latin typeface="Cooper Black" pitchFamily="18" charset="0"/>
                <a:ea typeface="PMingLiU" pitchFamily="18" charset="-120"/>
                <a:cs typeface="Times New Roman"/>
              </a:rPr>
              <a:t>can’t miss it. </a:t>
            </a:r>
            <a:r>
              <a:rPr lang="en-US" altLang="zh-CN" sz="3800" kern="100" dirty="0">
                <a:latin typeface="Cooper Black" pitchFamily="18" charset="0"/>
                <a:ea typeface="PMingLiU" pitchFamily="18" charset="-120"/>
                <a:cs typeface="Times New Roman"/>
              </a:rPr>
              <a:t>It’s opposite the post office.</a:t>
            </a:r>
            <a:endParaRPr lang="zh-CN" altLang="zh-CN" sz="3800" kern="100" dirty="0"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3800" kern="100" dirty="0">
                <a:latin typeface="Cooper Black" pitchFamily="18" charset="0"/>
                <a:ea typeface="PMingLiU" pitchFamily="18" charset="-120"/>
                <a:cs typeface="Times New Roman"/>
              </a:rPr>
              <a:t>Lucy: Thanks very much.</a:t>
            </a:r>
            <a:endParaRPr lang="zh-CN" altLang="zh-CN" sz="3800" kern="100" dirty="0">
              <a:latin typeface="Cooper Black" pitchFamily="18" charset="0"/>
              <a:ea typeface="PMingLiU" pitchFamily="18" charset="-120"/>
              <a:cs typeface="Times New Roman"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en-US" altLang="zh-CN" sz="3800" kern="100" dirty="0">
                <a:latin typeface="Cooper Black" pitchFamily="18" charset="0"/>
                <a:ea typeface="PMingLiU" pitchFamily="18" charset="-120"/>
                <a:cs typeface="Times New Roman"/>
              </a:rPr>
              <a:t>Woman: </a:t>
            </a:r>
            <a:r>
              <a:rPr lang="en-US" altLang="zh-CN" sz="3800" kern="100" dirty="0">
                <a:latin typeface="Cooper Black" pitchFamily="18" charset="0"/>
                <a:ea typeface="PMingLiU" pitchFamily="18" charset="-120"/>
                <a:cs typeface="Times New Roman"/>
              </a:rPr>
              <a:t>You’re welcome.</a:t>
            </a:r>
            <a:endParaRPr lang="zh-CN" altLang="zh-CN" sz="3800" kern="100" dirty="0">
              <a:latin typeface="Cooper Black" pitchFamily="18" charset="0"/>
              <a:ea typeface="PMingLiU" pitchFamily="18" charset="-120"/>
              <a:cs typeface="Times New Roman"/>
            </a:endParaRPr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83768" y="188640"/>
            <a:ext cx="208823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3828" y="634846"/>
            <a:ext cx="100811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1229544"/>
            <a:ext cx="208823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43808" y="1288704"/>
            <a:ext cx="158417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68344" y="1229544"/>
            <a:ext cx="11521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5640" y="1746918"/>
            <a:ext cx="175411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56176" y="2780928"/>
            <a:ext cx="175411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60232" y="3212976"/>
            <a:ext cx="194421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5640" y="3645614"/>
            <a:ext cx="11521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27884" y="4221088"/>
            <a:ext cx="241226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88024" y="4665263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01349" y="4665263"/>
            <a:ext cx="157121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238220" y="6093296"/>
            <a:ext cx="290984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1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192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2</cp:revision>
  <dcterms:created xsi:type="dcterms:W3CDTF">2014-03-19T15:29:47Z</dcterms:created>
  <dcterms:modified xsi:type="dcterms:W3CDTF">2014-03-19T15:45:07Z</dcterms:modified>
</cp:coreProperties>
</file>